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256" r:id="rId2"/>
    <p:sldId id="261" r:id="rId3"/>
    <p:sldId id="260" r:id="rId4"/>
    <p:sldId id="290" r:id="rId5"/>
    <p:sldId id="285" r:id="rId6"/>
    <p:sldId id="272" r:id="rId7"/>
    <p:sldId id="289" r:id="rId8"/>
    <p:sldId id="262" r:id="rId9"/>
    <p:sldId id="276" r:id="rId10"/>
    <p:sldId id="288" r:id="rId11"/>
    <p:sldId id="275" r:id="rId12"/>
    <p:sldId id="269" r:id="rId13"/>
    <p:sldId id="278" r:id="rId14"/>
    <p:sldId id="284" r:id="rId15"/>
    <p:sldId id="268" r:id="rId16"/>
    <p:sldId id="267" r:id="rId17"/>
    <p:sldId id="274" r:id="rId18"/>
    <p:sldId id="270" r:id="rId19"/>
    <p:sldId id="283" r:id="rId20"/>
    <p:sldId id="287" r:id="rId21"/>
    <p:sldId id="281" r:id="rId22"/>
    <p:sldId id="286" r:id="rId23"/>
    <p:sldId id="265" r:id="rId24"/>
    <p:sldId id="266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2" autoAdjust="0"/>
    <p:restoredTop sz="83412" autoAdjust="0"/>
  </p:normalViewPr>
  <p:slideViewPr>
    <p:cSldViewPr snapToGrid="0">
      <p:cViewPr varScale="1">
        <p:scale>
          <a:sx n="85" d="100"/>
          <a:sy n="85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추가로 설치하였습니다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433488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제품군을 사용하여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뒤지지 않는 시스템을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Hardware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6E91B-921B-490D-8453-DFA0D3A5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72142"/>
            <a:ext cx="9704339" cy="49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8" y="16628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8" y="8230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8" y="14764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6" y="21298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24" y="278211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모듈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22" y="343329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34720" y="408225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923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604800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7278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574844" cy="4438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580890" y="2294955"/>
            <a:ext cx="17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4.5.5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523281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2246556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338682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추가 서술 필요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개선사항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675077" y="1564927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환경의 구체화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675077" y="2499983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운영체제를 사용하고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사용할 것인지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8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469037"/>
            <a:ext cx="111537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총기류를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15357</TotalTime>
  <Words>1355</Words>
  <Application>Microsoft Office PowerPoint</Application>
  <PresentationFormat>와이드스크린</PresentationFormat>
  <Paragraphs>261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기타 개선사항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구성도: Hardware</vt:lpstr>
      <vt:lpstr>시스템 구성도: 클래스 다이어그램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410</cp:revision>
  <dcterms:created xsi:type="dcterms:W3CDTF">2021-12-15T10:55:05Z</dcterms:created>
  <dcterms:modified xsi:type="dcterms:W3CDTF">2022-03-03T18:39:17Z</dcterms:modified>
</cp:coreProperties>
</file>